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594" dt="2021-02-25T16:22:53.787"/>
    <p1510:client id="{46FC8C6C-735A-CC23-85D9-8914D15DBA5B}" v="901" dt="2021-02-25T01:22:51.811"/>
    <p1510:client id="{EB60D82C-5020-4793-8688-EE748C5F66B4}" v="6" dt="2021-02-25T00:43:22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Alexander" userId="S::toma@fredfinch.org::5ebab88b-d442-48ef-8cb8-04656d015424" providerId="AD" clId="Web-{46FC8C6C-735A-CC23-85D9-8914D15DBA5B}"/>
    <pc:docChg chg="modSld">
      <pc:chgData name="Tom Alexander" userId="S::toma@fredfinch.org::5ebab88b-d442-48ef-8cb8-04656d015424" providerId="AD" clId="Web-{46FC8C6C-735A-CC23-85D9-8914D15DBA5B}" dt="2021-02-25T01:22:39.404" v="895"/>
      <pc:docMkLst>
        <pc:docMk/>
      </pc:docMkLst>
      <pc:sldChg chg="modSp">
        <pc:chgData name="Tom Alexander" userId="S::toma@fredfinch.org::5ebab88b-d442-48ef-8cb8-04656d015424" providerId="AD" clId="Web-{46FC8C6C-735A-CC23-85D9-8914D15DBA5B}" dt="2021-02-25T01:22:39.404" v="895"/>
        <pc:sldMkLst>
          <pc:docMk/>
          <pc:sldMk cId="3310716799" sldId="261"/>
        </pc:sldMkLst>
        <pc:graphicFrameChg chg="mod modGraphic">
          <ac:chgData name="Tom Alexander" userId="S::toma@fredfinch.org::5ebab88b-d442-48ef-8cb8-04656d015424" providerId="AD" clId="Web-{46FC8C6C-735A-CC23-85D9-8914D15DBA5B}" dt="2021-02-25T01:22:39.404" v="895"/>
          <ac:graphicFrameMkLst>
            <pc:docMk/>
            <pc:sldMk cId="3310716799" sldId="261"/>
            <ac:graphicFrameMk id="10" creationId="{D8BE9FC1-2C90-41BC-B62C-DFEF5CE43448}"/>
          </ac:graphicFrameMkLst>
        </pc:graphicFrameChg>
      </pc:sldChg>
    </pc:docChg>
  </pc:docChgLst>
  <pc:docChgLst>
    <pc:chgData name="Bekki Lee-Wendt" userId="S::bekkilee@fredfinch.org::6b8ba716-7645-4819-b096-4dc93555dc8f" providerId="AD" clId="Web-{00000000-0000-0000-0000-000000000000}"/>
    <pc:docChg chg="modSld">
      <pc:chgData name="Bekki Lee-Wendt" userId="S::bekkilee@fredfinch.org::6b8ba716-7645-4819-b096-4dc93555dc8f" providerId="AD" clId="Web-{00000000-0000-0000-0000-000000000000}" dt="2021-02-25T00:41:07.697" v="21" actId="20577"/>
      <pc:docMkLst>
        <pc:docMk/>
      </pc:docMkLst>
      <pc:sldChg chg="modSp">
        <pc:chgData name="Bekki Lee-Wendt" userId="S::bekkilee@fredfinch.org::6b8ba716-7645-4819-b096-4dc93555dc8f" providerId="AD" clId="Web-{00000000-0000-0000-0000-000000000000}" dt="2021-02-25T00:41:07.697" v="21" actId="20577"/>
        <pc:sldMkLst>
          <pc:docMk/>
          <pc:sldMk cId="2221324074" sldId="256"/>
        </pc:sldMkLst>
        <pc:spChg chg="mod">
          <ac:chgData name="Bekki Lee-Wendt" userId="S::bekkilee@fredfinch.org::6b8ba716-7645-4819-b096-4dc93555dc8f" providerId="AD" clId="Web-{00000000-0000-0000-0000-000000000000}" dt="2021-02-25T00:41:07.697" v="21" actId="20577"/>
          <ac:spMkLst>
            <pc:docMk/>
            <pc:sldMk cId="2221324074" sldId="256"/>
            <ac:spMk id="3" creationId="{5CCAC8E8-3F5E-4DC4-B75A-EF3F6DCE0E56}"/>
          </ac:spMkLst>
        </pc:spChg>
      </pc:sldChg>
    </pc:docChg>
  </pc:docChgLst>
  <pc:docChgLst>
    <pc:chgData name="Bekki Lee-Wendt" userId="6b8ba716-7645-4819-b096-4dc93555dc8f" providerId="ADAL" clId="{EB60D82C-5020-4793-8688-EE748C5F66B4}"/>
    <pc:docChg chg="undo custSel addSld modSld">
      <pc:chgData name="Bekki Lee-Wendt" userId="6b8ba716-7645-4819-b096-4dc93555dc8f" providerId="ADAL" clId="{EB60D82C-5020-4793-8688-EE748C5F66B4}" dt="2021-02-25T00:44:10.009" v="111" actId="478"/>
      <pc:docMkLst>
        <pc:docMk/>
      </pc:docMkLst>
      <pc:sldChg chg="modSp mod">
        <pc:chgData name="Bekki Lee-Wendt" userId="6b8ba716-7645-4819-b096-4dc93555dc8f" providerId="ADAL" clId="{EB60D82C-5020-4793-8688-EE748C5F66B4}" dt="2021-02-25T00:42:27.105" v="101" actId="27636"/>
        <pc:sldMkLst>
          <pc:docMk/>
          <pc:sldMk cId="2221324074" sldId="256"/>
        </pc:sldMkLst>
        <pc:spChg chg="mod">
          <ac:chgData name="Bekki Lee-Wendt" userId="6b8ba716-7645-4819-b096-4dc93555dc8f" providerId="ADAL" clId="{EB60D82C-5020-4793-8688-EE748C5F66B4}" dt="2021-02-24T23:09:12.706" v="72" actId="14100"/>
          <ac:spMkLst>
            <pc:docMk/>
            <pc:sldMk cId="2221324074" sldId="256"/>
            <ac:spMk id="2" creationId="{A09483EE-4CBE-4D49-8B81-3A6323980EA9}"/>
          </ac:spMkLst>
        </pc:spChg>
        <pc:spChg chg="mod">
          <ac:chgData name="Bekki Lee-Wendt" userId="6b8ba716-7645-4819-b096-4dc93555dc8f" providerId="ADAL" clId="{EB60D82C-5020-4793-8688-EE748C5F66B4}" dt="2021-02-25T00:42:27.105" v="101" actId="27636"/>
          <ac:spMkLst>
            <pc:docMk/>
            <pc:sldMk cId="2221324074" sldId="256"/>
            <ac:spMk id="3" creationId="{5CCAC8E8-3F5E-4DC4-B75A-EF3F6DCE0E56}"/>
          </ac:spMkLst>
        </pc:spChg>
        <pc:picChg chg="mod">
          <ac:chgData name="Bekki Lee-Wendt" userId="6b8ba716-7645-4819-b096-4dc93555dc8f" providerId="ADAL" clId="{EB60D82C-5020-4793-8688-EE748C5F66B4}" dt="2021-02-24T23:10:04.216" v="91" actId="1038"/>
          <ac:picMkLst>
            <pc:docMk/>
            <pc:sldMk cId="2221324074" sldId="256"/>
            <ac:picMk id="7" creationId="{58DBC09C-E3FF-4724-9020-67DEB2D458D9}"/>
          </ac:picMkLst>
        </pc:picChg>
        <pc:picChg chg="mod">
          <ac:chgData name="Bekki Lee-Wendt" userId="6b8ba716-7645-4819-b096-4dc93555dc8f" providerId="ADAL" clId="{EB60D82C-5020-4793-8688-EE748C5F66B4}" dt="2021-02-24T23:10:04.216" v="91" actId="1038"/>
          <ac:picMkLst>
            <pc:docMk/>
            <pc:sldMk cId="2221324074" sldId="256"/>
            <ac:picMk id="9" creationId="{ED537DD5-DFC5-4E02-8D92-7A16E3B90102}"/>
          </ac:picMkLst>
        </pc:picChg>
      </pc:sldChg>
      <pc:sldChg chg="addSp delSp modSp mod">
        <pc:chgData name="Bekki Lee-Wendt" userId="6b8ba716-7645-4819-b096-4dc93555dc8f" providerId="ADAL" clId="{EB60D82C-5020-4793-8688-EE748C5F66B4}" dt="2021-02-25T00:44:10.009" v="111" actId="478"/>
        <pc:sldMkLst>
          <pc:docMk/>
          <pc:sldMk cId="2332475854" sldId="257"/>
        </pc:sldMkLst>
        <pc:spChg chg="mod">
          <ac:chgData name="Bekki Lee-Wendt" userId="6b8ba716-7645-4819-b096-4dc93555dc8f" providerId="ADAL" clId="{EB60D82C-5020-4793-8688-EE748C5F66B4}" dt="2021-02-24T22:50:55.948" v="5" actId="948"/>
          <ac:spMkLst>
            <pc:docMk/>
            <pc:sldMk cId="2332475854" sldId="257"/>
            <ac:spMk id="2" creationId="{FBF2FBB7-A253-42D5-92A5-035E69398767}"/>
          </ac:spMkLst>
        </pc:spChg>
        <pc:spChg chg="mod">
          <ac:chgData name="Bekki Lee-Wendt" userId="6b8ba716-7645-4819-b096-4dc93555dc8f" providerId="ADAL" clId="{EB60D82C-5020-4793-8688-EE748C5F66B4}" dt="2021-02-24T23:08:05.126" v="64" actId="948"/>
          <ac:spMkLst>
            <pc:docMk/>
            <pc:sldMk cId="2332475854" sldId="257"/>
            <ac:spMk id="3" creationId="{4DDAE71F-4CC5-40C5-AFBC-6771718475AF}"/>
          </ac:spMkLst>
        </pc:spChg>
        <pc:spChg chg="add del mod">
          <ac:chgData name="Bekki Lee-Wendt" userId="6b8ba716-7645-4819-b096-4dc93555dc8f" providerId="ADAL" clId="{EB60D82C-5020-4793-8688-EE748C5F66B4}" dt="2021-02-25T00:44:10.009" v="111" actId="478"/>
          <ac:spMkLst>
            <pc:docMk/>
            <pc:sldMk cId="2332475854" sldId="257"/>
            <ac:spMk id="5" creationId="{1AEEFB77-898D-43DB-9AC3-4DEB7D84F0E4}"/>
          </ac:spMkLst>
        </pc:spChg>
        <pc:spChg chg="del">
          <ac:chgData name="Bekki Lee-Wendt" userId="6b8ba716-7645-4819-b096-4dc93555dc8f" providerId="ADAL" clId="{EB60D82C-5020-4793-8688-EE748C5F66B4}" dt="2021-02-24T23:07:35.858" v="62" actId="478"/>
          <ac:spMkLst>
            <pc:docMk/>
            <pc:sldMk cId="2332475854" sldId="257"/>
            <ac:spMk id="5" creationId="{97392975-B258-43A3-9131-F65995683879}"/>
          </ac:spMkLst>
        </pc:spChg>
        <pc:spChg chg="add mod">
          <ac:chgData name="Bekki Lee-Wendt" userId="6b8ba716-7645-4819-b096-4dc93555dc8f" providerId="ADAL" clId="{EB60D82C-5020-4793-8688-EE748C5F66B4}" dt="2021-02-24T23:07:36.233" v="63"/>
          <ac:spMkLst>
            <pc:docMk/>
            <pc:sldMk cId="2332475854" sldId="257"/>
            <ac:spMk id="6" creationId="{2F56A6FB-804A-47C2-935E-9CDC0AA1F7CD}"/>
          </ac:spMkLst>
        </pc:spChg>
      </pc:sldChg>
      <pc:sldChg chg="addSp delSp modSp mod">
        <pc:chgData name="Bekki Lee-Wendt" userId="6b8ba716-7645-4819-b096-4dc93555dc8f" providerId="ADAL" clId="{EB60D82C-5020-4793-8688-EE748C5F66B4}" dt="2021-02-24T23:08:10.579" v="65" actId="948"/>
        <pc:sldMkLst>
          <pc:docMk/>
          <pc:sldMk cId="2911648761" sldId="258"/>
        </pc:sldMkLst>
        <pc:spChg chg="mod">
          <ac:chgData name="Bekki Lee-Wendt" userId="6b8ba716-7645-4819-b096-4dc93555dc8f" providerId="ADAL" clId="{EB60D82C-5020-4793-8688-EE748C5F66B4}" dt="2021-02-24T23:06:37.168" v="49" actId="948"/>
          <ac:spMkLst>
            <pc:docMk/>
            <pc:sldMk cId="2911648761" sldId="258"/>
            <ac:spMk id="2" creationId="{961A9BA0-5CD6-4B42-A9B7-443E7EFC8596}"/>
          </ac:spMkLst>
        </pc:spChg>
        <pc:spChg chg="mod">
          <ac:chgData name="Bekki Lee-Wendt" userId="6b8ba716-7645-4819-b096-4dc93555dc8f" providerId="ADAL" clId="{EB60D82C-5020-4793-8688-EE748C5F66B4}" dt="2021-02-24T23:08:10.579" v="65" actId="948"/>
          <ac:spMkLst>
            <pc:docMk/>
            <pc:sldMk cId="2911648761" sldId="258"/>
            <ac:spMk id="3" creationId="{511FB88C-F3C6-4583-9CCF-251C8F2FC8D1}"/>
          </ac:spMkLst>
        </pc:spChg>
        <pc:spChg chg="del">
          <ac:chgData name="Bekki Lee-Wendt" userId="6b8ba716-7645-4819-b096-4dc93555dc8f" providerId="ADAL" clId="{EB60D82C-5020-4793-8688-EE748C5F66B4}" dt="2021-02-24T23:07:30.511" v="60" actId="478"/>
          <ac:spMkLst>
            <pc:docMk/>
            <pc:sldMk cId="2911648761" sldId="258"/>
            <ac:spMk id="4" creationId="{2719BD14-9DE9-43F5-AC1A-BA41D8EE4F0E}"/>
          </ac:spMkLst>
        </pc:spChg>
        <pc:spChg chg="add mod">
          <ac:chgData name="Bekki Lee-Wendt" userId="6b8ba716-7645-4819-b096-4dc93555dc8f" providerId="ADAL" clId="{EB60D82C-5020-4793-8688-EE748C5F66B4}" dt="2021-02-24T23:07:30.996" v="61"/>
          <ac:spMkLst>
            <pc:docMk/>
            <pc:sldMk cId="2911648761" sldId="258"/>
            <ac:spMk id="5" creationId="{27524844-BEEA-4825-853E-E65BA448D8A8}"/>
          </ac:spMkLst>
        </pc:spChg>
      </pc:sldChg>
      <pc:sldChg chg="addSp delSp modSp mod">
        <pc:chgData name="Bekki Lee-Wendt" userId="6b8ba716-7645-4819-b096-4dc93555dc8f" providerId="ADAL" clId="{EB60D82C-5020-4793-8688-EE748C5F66B4}" dt="2021-02-24T23:08:16.281" v="66" actId="948"/>
        <pc:sldMkLst>
          <pc:docMk/>
          <pc:sldMk cId="3869385106" sldId="259"/>
        </pc:sldMkLst>
        <pc:spChg chg="mod">
          <ac:chgData name="Bekki Lee-Wendt" userId="6b8ba716-7645-4819-b096-4dc93555dc8f" providerId="ADAL" clId="{EB60D82C-5020-4793-8688-EE748C5F66B4}" dt="2021-02-24T23:06:44.379" v="50" actId="948"/>
          <ac:spMkLst>
            <pc:docMk/>
            <pc:sldMk cId="3869385106" sldId="259"/>
            <ac:spMk id="2" creationId="{BC0AF92C-435B-4A60-B020-10E23C668F1C}"/>
          </ac:spMkLst>
        </pc:spChg>
        <pc:spChg chg="mod">
          <ac:chgData name="Bekki Lee-Wendt" userId="6b8ba716-7645-4819-b096-4dc93555dc8f" providerId="ADAL" clId="{EB60D82C-5020-4793-8688-EE748C5F66B4}" dt="2021-02-24T23:08:16.281" v="66" actId="948"/>
          <ac:spMkLst>
            <pc:docMk/>
            <pc:sldMk cId="3869385106" sldId="259"/>
            <ac:spMk id="3" creationId="{2CBC2146-7EF2-470F-818F-0E669761A995}"/>
          </ac:spMkLst>
        </pc:spChg>
        <pc:spChg chg="del">
          <ac:chgData name="Bekki Lee-Wendt" userId="6b8ba716-7645-4819-b096-4dc93555dc8f" providerId="ADAL" clId="{EB60D82C-5020-4793-8688-EE748C5F66B4}" dt="2021-02-24T23:07:26.794" v="58" actId="478"/>
          <ac:spMkLst>
            <pc:docMk/>
            <pc:sldMk cId="3869385106" sldId="259"/>
            <ac:spMk id="4" creationId="{48719F6D-7081-47FE-A96B-436450AE6D46}"/>
          </ac:spMkLst>
        </pc:spChg>
        <pc:spChg chg="add mod">
          <ac:chgData name="Bekki Lee-Wendt" userId="6b8ba716-7645-4819-b096-4dc93555dc8f" providerId="ADAL" clId="{EB60D82C-5020-4793-8688-EE748C5F66B4}" dt="2021-02-24T23:07:27.061" v="59"/>
          <ac:spMkLst>
            <pc:docMk/>
            <pc:sldMk cId="3869385106" sldId="259"/>
            <ac:spMk id="5" creationId="{C52A8DC6-1785-433E-8F05-EE5C67ACEDB8}"/>
          </ac:spMkLst>
        </pc:spChg>
      </pc:sldChg>
      <pc:sldChg chg="addSp delSp modSp mod">
        <pc:chgData name="Bekki Lee-Wendt" userId="6b8ba716-7645-4819-b096-4dc93555dc8f" providerId="ADAL" clId="{EB60D82C-5020-4793-8688-EE748C5F66B4}" dt="2021-02-24T23:08:21.529" v="67" actId="948"/>
        <pc:sldMkLst>
          <pc:docMk/>
          <pc:sldMk cId="1491531733" sldId="260"/>
        </pc:sldMkLst>
        <pc:spChg chg="mod">
          <ac:chgData name="Bekki Lee-Wendt" userId="6b8ba716-7645-4819-b096-4dc93555dc8f" providerId="ADAL" clId="{EB60D82C-5020-4793-8688-EE748C5F66B4}" dt="2021-02-24T23:06:51.323" v="51" actId="948"/>
          <ac:spMkLst>
            <pc:docMk/>
            <pc:sldMk cId="1491531733" sldId="260"/>
            <ac:spMk id="2" creationId="{BC0AF92C-435B-4A60-B020-10E23C668F1C}"/>
          </ac:spMkLst>
        </pc:spChg>
        <pc:spChg chg="mod">
          <ac:chgData name="Bekki Lee-Wendt" userId="6b8ba716-7645-4819-b096-4dc93555dc8f" providerId="ADAL" clId="{EB60D82C-5020-4793-8688-EE748C5F66B4}" dt="2021-02-24T23:08:21.529" v="67" actId="948"/>
          <ac:spMkLst>
            <pc:docMk/>
            <pc:sldMk cId="1491531733" sldId="260"/>
            <ac:spMk id="3" creationId="{2CBC2146-7EF2-470F-818F-0E669761A995}"/>
          </ac:spMkLst>
        </pc:spChg>
        <pc:spChg chg="del">
          <ac:chgData name="Bekki Lee-Wendt" userId="6b8ba716-7645-4819-b096-4dc93555dc8f" providerId="ADAL" clId="{EB60D82C-5020-4793-8688-EE748C5F66B4}" dt="2021-02-24T23:07:21.995" v="56" actId="478"/>
          <ac:spMkLst>
            <pc:docMk/>
            <pc:sldMk cId="1491531733" sldId="260"/>
            <ac:spMk id="4" creationId="{48719F6D-7081-47FE-A96B-436450AE6D46}"/>
          </ac:spMkLst>
        </pc:spChg>
        <pc:spChg chg="add mod">
          <ac:chgData name="Bekki Lee-Wendt" userId="6b8ba716-7645-4819-b096-4dc93555dc8f" providerId="ADAL" clId="{EB60D82C-5020-4793-8688-EE748C5F66B4}" dt="2021-02-24T23:07:22.315" v="57"/>
          <ac:spMkLst>
            <pc:docMk/>
            <pc:sldMk cId="1491531733" sldId="260"/>
            <ac:spMk id="5" creationId="{0813C6FF-0379-4BDE-9895-C834F6FEBFDC}"/>
          </ac:spMkLst>
        </pc:spChg>
      </pc:sldChg>
      <pc:sldChg chg="modSp mod">
        <pc:chgData name="Bekki Lee-Wendt" userId="6b8ba716-7645-4819-b096-4dc93555dc8f" providerId="ADAL" clId="{EB60D82C-5020-4793-8688-EE748C5F66B4}" dt="2021-02-24T23:06:07.942" v="48" actId="207"/>
        <pc:sldMkLst>
          <pc:docMk/>
          <pc:sldMk cId="3310716799" sldId="261"/>
        </pc:sldMkLst>
        <pc:spChg chg="mod">
          <ac:chgData name="Bekki Lee-Wendt" userId="6b8ba716-7645-4819-b096-4dc93555dc8f" providerId="ADAL" clId="{EB60D82C-5020-4793-8688-EE748C5F66B4}" dt="2021-02-24T23:01:53.469" v="43" actId="14100"/>
          <ac:spMkLst>
            <pc:docMk/>
            <pc:sldMk cId="3310716799" sldId="261"/>
            <ac:spMk id="11" creationId="{8278C5FE-88A6-4600-9DD6-1D4C93DB3E1B}"/>
          </ac:spMkLst>
        </pc:spChg>
        <pc:graphicFrameChg chg="mod modGraphic">
          <ac:chgData name="Bekki Lee-Wendt" userId="6b8ba716-7645-4819-b096-4dc93555dc8f" providerId="ADAL" clId="{EB60D82C-5020-4793-8688-EE748C5F66B4}" dt="2021-02-24T23:06:07.942" v="48" actId="207"/>
          <ac:graphicFrameMkLst>
            <pc:docMk/>
            <pc:sldMk cId="3310716799" sldId="261"/>
            <ac:graphicFrameMk id="10" creationId="{D8BE9FC1-2C90-41BC-B62C-DFEF5CE43448}"/>
          </ac:graphicFrameMkLst>
        </pc:graphicFrameChg>
      </pc:sldChg>
      <pc:sldChg chg="addSp delSp modSp mod">
        <pc:chgData name="Bekki Lee-Wendt" userId="6b8ba716-7645-4819-b096-4dc93555dc8f" providerId="ADAL" clId="{EB60D82C-5020-4793-8688-EE748C5F66B4}" dt="2021-02-24T23:08:34.849" v="68" actId="948"/>
        <pc:sldMkLst>
          <pc:docMk/>
          <pc:sldMk cId="836831159" sldId="262"/>
        </pc:sldMkLst>
        <pc:spChg chg="mod">
          <ac:chgData name="Bekki Lee-Wendt" userId="6b8ba716-7645-4819-b096-4dc93555dc8f" providerId="ADAL" clId="{EB60D82C-5020-4793-8688-EE748C5F66B4}" dt="2021-02-24T23:06:58.058" v="52" actId="948"/>
          <ac:spMkLst>
            <pc:docMk/>
            <pc:sldMk cId="836831159" sldId="262"/>
            <ac:spMk id="2" creationId="{BC0AF92C-435B-4A60-B020-10E23C668F1C}"/>
          </ac:spMkLst>
        </pc:spChg>
        <pc:spChg chg="mod">
          <ac:chgData name="Bekki Lee-Wendt" userId="6b8ba716-7645-4819-b096-4dc93555dc8f" providerId="ADAL" clId="{EB60D82C-5020-4793-8688-EE748C5F66B4}" dt="2021-02-24T23:08:34.849" v="68" actId="948"/>
          <ac:spMkLst>
            <pc:docMk/>
            <pc:sldMk cId="836831159" sldId="262"/>
            <ac:spMk id="3" creationId="{2CBC2146-7EF2-470F-818F-0E669761A995}"/>
          </ac:spMkLst>
        </pc:spChg>
        <pc:spChg chg="del">
          <ac:chgData name="Bekki Lee-Wendt" userId="6b8ba716-7645-4819-b096-4dc93555dc8f" providerId="ADAL" clId="{EB60D82C-5020-4793-8688-EE748C5F66B4}" dt="2021-02-24T23:07:16.067" v="54" actId="478"/>
          <ac:spMkLst>
            <pc:docMk/>
            <pc:sldMk cId="836831159" sldId="262"/>
            <ac:spMk id="4" creationId="{48719F6D-7081-47FE-A96B-436450AE6D46}"/>
          </ac:spMkLst>
        </pc:spChg>
        <pc:spChg chg="add mod">
          <ac:chgData name="Bekki Lee-Wendt" userId="6b8ba716-7645-4819-b096-4dc93555dc8f" providerId="ADAL" clId="{EB60D82C-5020-4793-8688-EE748C5F66B4}" dt="2021-02-24T23:07:16.475" v="55"/>
          <ac:spMkLst>
            <pc:docMk/>
            <pc:sldMk cId="836831159" sldId="262"/>
            <ac:spMk id="5" creationId="{8142A0BE-DB36-4150-A2E3-E9609F63F75D}"/>
          </ac:spMkLst>
        </pc:spChg>
      </pc:sldChg>
      <pc:sldChg chg="modSp mod">
        <pc:chgData name="Bekki Lee-Wendt" userId="6b8ba716-7645-4819-b096-4dc93555dc8f" providerId="ADAL" clId="{EB60D82C-5020-4793-8688-EE748C5F66B4}" dt="2021-02-24T23:07:11.610" v="53" actId="1076"/>
        <pc:sldMkLst>
          <pc:docMk/>
          <pc:sldMk cId="1054499144" sldId="263"/>
        </pc:sldMkLst>
        <pc:spChg chg="mod">
          <ac:chgData name="Bekki Lee-Wendt" userId="6b8ba716-7645-4819-b096-4dc93555dc8f" providerId="ADAL" clId="{EB60D82C-5020-4793-8688-EE748C5F66B4}" dt="2021-02-24T22:51:33.136" v="21" actId="403"/>
          <ac:spMkLst>
            <pc:docMk/>
            <pc:sldMk cId="1054499144" sldId="263"/>
            <ac:spMk id="2" creationId="{BC0AF92C-435B-4A60-B020-10E23C668F1C}"/>
          </ac:spMkLst>
        </pc:spChg>
        <pc:spChg chg="mod">
          <ac:chgData name="Bekki Lee-Wendt" userId="6b8ba716-7645-4819-b096-4dc93555dc8f" providerId="ADAL" clId="{EB60D82C-5020-4793-8688-EE748C5F66B4}" dt="2021-02-24T22:50:32.326" v="2" actId="115"/>
          <ac:spMkLst>
            <pc:docMk/>
            <pc:sldMk cId="1054499144" sldId="263"/>
            <ac:spMk id="3" creationId="{2CBC2146-7EF2-470F-818F-0E669761A995}"/>
          </ac:spMkLst>
        </pc:spChg>
        <pc:spChg chg="mod">
          <ac:chgData name="Bekki Lee-Wendt" userId="6b8ba716-7645-4819-b096-4dc93555dc8f" providerId="ADAL" clId="{EB60D82C-5020-4793-8688-EE748C5F66B4}" dt="2021-02-24T23:07:11.610" v="53" actId="1076"/>
          <ac:spMkLst>
            <pc:docMk/>
            <pc:sldMk cId="1054499144" sldId="263"/>
            <ac:spMk id="4" creationId="{48719F6D-7081-47FE-A96B-436450AE6D46}"/>
          </ac:spMkLst>
        </pc:spChg>
      </pc:sldChg>
      <pc:sldChg chg="add mod modShow">
        <pc:chgData name="Bekki Lee-Wendt" userId="6b8ba716-7645-4819-b096-4dc93555dc8f" providerId="ADAL" clId="{EB60D82C-5020-4793-8688-EE748C5F66B4}" dt="2021-02-24T23:01:03.207" v="34" actId="729"/>
        <pc:sldMkLst>
          <pc:docMk/>
          <pc:sldMk cId="2371316075" sldId="264"/>
        </pc:sldMkLst>
      </pc:sldChg>
    </pc:docChg>
  </pc:docChgLst>
  <pc:docChgLst>
    <pc:chgData name="Tom Alexander" userId="S::toma@fredfinch.org::5ebab88b-d442-48ef-8cb8-04656d015424" providerId="AD" clId="Web-{00000000-0000-0000-0000-000000000000}"/>
    <pc:docChg chg="addSld delSld modSld">
      <pc:chgData name="Tom Alexander" userId="S::toma@fredfinch.org::5ebab88b-d442-48ef-8cb8-04656d015424" providerId="AD" clId="Web-{00000000-0000-0000-0000-000000000000}" dt="2021-02-25T16:13:32.926" v="282"/>
      <pc:docMkLst>
        <pc:docMk/>
      </pc:docMkLst>
      <pc:sldChg chg="modSp">
        <pc:chgData name="Tom Alexander" userId="S::toma@fredfinch.org::5ebab88b-d442-48ef-8cb8-04656d015424" providerId="AD" clId="Web-{00000000-0000-0000-0000-000000000000}" dt="2021-02-25T16:04:49.255" v="32" actId="20577"/>
        <pc:sldMkLst>
          <pc:docMk/>
          <pc:sldMk cId="3869385106" sldId="259"/>
        </pc:sldMkLst>
        <pc:spChg chg="mod">
          <ac:chgData name="Tom Alexander" userId="S::toma@fredfinch.org::5ebab88b-d442-48ef-8cb8-04656d015424" providerId="AD" clId="Web-{00000000-0000-0000-0000-000000000000}" dt="2021-02-25T16:04:49.255" v="32" actId="20577"/>
          <ac:spMkLst>
            <pc:docMk/>
            <pc:sldMk cId="3869385106" sldId="259"/>
            <ac:spMk id="3" creationId="{2CBC2146-7EF2-470F-818F-0E669761A995}"/>
          </ac:spMkLst>
        </pc:spChg>
      </pc:sldChg>
      <pc:sldChg chg="modSp">
        <pc:chgData name="Tom Alexander" userId="S::toma@fredfinch.org::5ebab88b-d442-48ef-8cb8-04656d015424" providerId="AD" clId="Web-{00000000-0000-0000-0000-000000000000}" dt="2021-02-25T16:08:22.417" v="80" actId="20577"/>
        <pc:sldMkLst>
          <pc:docMk/>
          <pc:sldMk cId="1491531733" sldId="260"/>
        </pc:sldMkLst>
        <pc:spChg chg="mod">
          <ac:chgData name="Tom Alexander" userId="S::toma@fredfinch.org::5ebab88b-d442-48ef-8cb8-04656d015424" providerId="AD" clId="Web-{00000000-0000-0000-0000-000000000000}" dt="2021-02-25T16:07:18.603" v="55" actId="20577"/>
          <ac:spMkLst>
            <pc:docMk/>
            <pc:sldMk cId="1491531733" sldId="260"/>
            <ac:spMk id="2" creationId="{BC0AF92C-435B-4A60-B020-10E23C668F1C}"/>
          </ac:spMkLst>
        </pc:spChg>
        <pc:spChg chg="mod">
          <ac:chgData name="Tom Alexander" userId="S::toma@fredfinch.org::5ebab88b-d442-48ef-8cb8-04656d015424" providerId="AD" clId="Web-{00000000-0000-0000-0000-000000000000}" dt="2021-02-25T16:08:22.417" v="80" actId="20577"/>
          <ac:spMkLst>
            <pc:docMk/>
            <pc:sldMk cId="1491531733" sldId="260"/>
            <ac:spMk id="3" creationId="{2CBC2146-7EF2-470F-818F-0E669761A995}"/>
          </ac:spMkLst>
        </pc:spChg>
      </pc:sldChg>
      <pc:sldChg chg="modSp">
        <pc:chgData name="Tom Alexander" userId="S::toma@fredfinch.org::5ebab88b-d442-48ef-8cb8-04656d015424" providerId="AD" clId="Web-{00000000-0000-0000-0000-000000000000}" dt="2021-02-25T16:13:32.926" v="282"/>
        <pc:sldMkLst>
          <pc:docMk/>
          <pc:sldMk cId="3310716799" sldId="261"/>
        </pc:sldMkLst>
        <pc:graphicFrameChg chg="mod modGraphic">
          <ac:chgData name="Tom Alexander" userId="S::toma@fredfinch.org::5ebab88b-d442-48ef-8cb8-04656d015424" providerId="AD" clId="Web-{00000000-0000-0000-0000-000000000000}" dt="2021-02-25T16:13:32.926" v="282"/>
          <ac:graphicFrameMkLst>
            <pc:docMk/>
            <pc:sldMk cId="3310716799" sldId="261"/>
            <ac:graphicFrameMk id="10" creationId="{D8BE9FC1-2C90-41BC-B62C-DFEF5CE43448}"/>
          </ac:graphicFrameMkLst>
        </pc:graphicFrameChg>
      </pc:sldChg>
      <pc:sldChg chg="modSp del">
        <pc:chgData name="Tom Alexander" userId="S::toma@fredfinch.org::5ebab88b-d442-48ef-8cb8-04656d015424" providerId="AD" clId="Web-{00000000-0000-0000-0000-000000000000}" dt="2021-02-25T16:10:23.687" v="144"/>
        <pc:sldMkLst>
          <pc:docMk/>
          <pc:sldMk cId="1054499144" sldId="263"/>
        </pc:sldMkLst>
        <pc:spChg chg="mod">
          <ac:chgData name="Tom Alexander" userId="S::toma@fredfinch.org::5ebab88b-d442-48ef-8cb8-04656d015424" providerId="AD" clId="Web-{00000000-0000-0000-0000-000000000000}" dt="2021-02-25T16:09:45.295" v="142" actId="20577"/>
          <ac:spMkLst>
            <pc:docMk/>
            <pc:sldMk cId="1054499144" sldId="263"/>
            <ac:spMk id="2" creationId="{BC0AF92C-435B-4A60-B020-10E23C668F1C}"/>
          </ac:spMkLst>
        </pc:spChg>
        <pc:spChg chg="mod">
          <ac:chgData name="Tom Alexander" userId="S::toma@fredfinch.org::5ebab88b-d442-48ef-8cb8-04656d015424" providerId="AD" clId="Web-{00000000-0000-0000-0000-000000000000}" dt="2021-02-25T16:10:02.748" v="143" actId="20577"/>
          <ac:spMkLst>
            <pc:docMk/>
            <pc:sldMk cId="1054499144" sldId="263"/>
            <ac:spMk id="3" creationId="{2CBC2146-7EF2-470F-818F-0E669761A995}"/>
          </ac:spMkLst>
        </pc:spChg>
      </pc:sldChg>
      <pc:sldChg chg="del">
        <pc:chgData name="Tom Alexander" userId="S::toma@fredfinch.org::5ebab88b-d442-48ef-8cb8-04656d015424" providerId="AD" clId="Web-{00000000-0000-0000-0000-000000000000}" dt="2021-02-25T16:12:23.378" v="251"/>
        <pc:sldMkLst>
          <pc:docMk/>
          <pc:sldMk cId="2371316075" sldId="264"/>
        </pc:sldMkLst>
      </pc:sldChg>
      <pc:sldChg chg="modSp add replId">
        <pc:chgData name="Tom Alexander" userId="S::toma@fredfinch.org::5ebab88b-d442-48ef-8cb8-04656d015424" providerId="AD" clId="Web-{00000000-0000-0000-0000-000000000000}" dt="2021-02-25T16:12:10.971" v="250" actId="20577"/>
        <pc:sldMkLst>
          <pc:docMk/>
          <pc:sldMk cId="239038263" sldId="265"/>
        </pc:sldMkLst>
        <pc:spChg chg="mod">
          <ac:chgData name="Tom Alexander" userId="S::toma@fredfinch.org::5ebab88b-d442-48ef-8cb8-04656d015424" providerId="AD" clId="Web-{00000000-0000-0000-0000-000000000000}" dt="2021-02-25T16:10:36.531" v="148" actId="20577"/>
          <ac:spMkLst>
            <pc:docMk/>
            <pc:sldMk cId="239038263" sldId="265"/>
            <ac:spMk id="2" creationId="{BC0AF92C-435B-4A60-B020-10E23C668F1C}"/>
          </ac:spMkLst>
        </pc:spChg>
        <pc:spChg chg="mod">
          <ac:chgData name="Tom Alexander" userId="S::toma@fredfinch.org::5ebab88b-d442-48ef-8cb8-04656d015424" providerId="AD" clId="Web-{00000000-0000-0000-0000-000000000000}" dt="2021-02-25T16:12:10.971" v="250" actId="20577"/>
          <ac:spMkLst>
            <pc:docMk/>
            <pc:sldMk cId="239038263" sldId="265"/>
            <ac:spMk id="3" creationId="{2CBC2146-7EF2-470F-818F-0E669761A9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483EE-4CBE-4D49-8B81-3A6323980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515035"/>
            <a:ext cx="7315200" cy="3255264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4800">
                <a:latin typeface="Bookman Old Style" panose="02050604050505020204" pitchFamily="18" charset="0"/>
              </a:rPr>
              <a:t>What You Really Need to Know about Working with Commercial Insurance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AC8E8-3F5E-4DC4-B75A-EF3F6DCE0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770299"/>
            <a:ext cx="7315200" cy="1335861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/>
              <a:t>February 25, 2021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/>
              <a:t>Tom Alexander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/>
              <a:t> Fred Finch Youth &amp; Family Services President &amp; CEO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58DBC09C-E3FF-4724-9020-67DEB2D45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8246" y="2862867"/>
            <a:ext cx="2089289" cy="50380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D537DD5-DFC5-4E02-8D92-7A16E3B90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785" y="3520440"/>
            <a:ext cx="203594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2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2FBB7-A253-42D5-92A5-035E6939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/>
              <a:t>First Things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AE71F-4CC5-40C5-AFBC-677171847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/>
              <a:t>Some organizational things to consider before moving forward with Commercial Insurance business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56A6FB-804A-47C2-935E-9CDC0AA1F7CD}"/>
              </a:ext>
            </a:extLst>
          </p:cNvPr>
          <p:cNvSpPr txBox="1"/>
          <p:nvPr/>
        </p:nvSpPr>
        <p:spPr>
          <a:xfrm>
            <a:off x="3535680" y="6100592"/>
            <a:ext cx="865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>
                <a:solidFill>
                  <a:schemeClr val="bg2"/>
                </a:solidFill>
                <a:latin typeface="Bookman Old Style" panose="02050604050505020204" pitchFamily="18" charset="0"/>
                <a:cs typeface="Aparajita" panose="02020603050405020304" pitchFamily="18" charset="0"/>
              </a:rPr>
              <a:t>What you really need to know…</a:t>
            </a:r>
          </a:p>
        </p:txBody>
      </p:sp>
    </p:spTree>
    <p:extLst>
      <p:ext uri="{BB962C8B-B14F-4D97-AF65-F5344CB8AC3E}">
        <p14:creationId xmlns:p14="http://schemas.microsoft.com/office/powerpoint/2010/main" val="233247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9BA0-5CD6-4B42-A9B7-443E7EFC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40521" cy="46011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/>
              <a:t>What strategic goals and objectives are you considering?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FB88C-F3C6-4583-9CCF-251C8F2FC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/>
              <a:t>Define your objectives:</a:t>
            </a:r>
          </a:p>
          <a:p>
            <a:pPr lvl="1">
              <a:lnSpc>
                <a:spcPct val="100000"/>
              </a:lnSpc>
            </a:pPr>
            <a:r>
              <a:rPr lang="en-US" sz="2000"/>
              <a:t>Diversifying your finding base</a:t>
            </a:r>
          </a:p>
          <a:p>
            <a:pPr lvl="1">
              <a:lnSpc>
                <a:spcPct val="100000"/>
              </a:lnSpc>
            </a:pPr>
            <a:r>
              <a:rPr lang="en-US" sz="2000"/>
              <a:t>Expanding access to your services</a:t>
            </a:r>
          </a:p>
          <a:p>
            <a:pPr lvl="1">
              <a:lnSpc>
                <a:spcPct val="100000"/>
              </a:lnSpc>
            </a:pPr>
            <a:r>
              <a:rPr lang="en-US" sz="2000"/>
              <a:t>Building or creating innovation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524844-BEEA-4825-853E-E65BA448D8A8}"/>
              </a:ext>
            </a:extLst>
          </p:cNvPr>
          <p:cNvSpPr txBox="1"/>
          <p:nvPr/>
        </p:nvSpPr>
        <p:spPr>
          <a:xfrm>
            <a:off x="3535680" y="6100592"/>
            <a:ext cx="865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>
                <a:solidFill>
                  <a:schemeClr val="bg2"/>
                </a:solidFill>
                <a:latin typeface="Bookman Old Style" panose="02050604050505020204" pitchFamily="18" charset="0"/>
                <a:cs typeface="Aparajita" panose="02020603050405020304" pitchFamily="18" charset="0"/>
              </a:rPr>
              <a:t>What you really need to know…</a:t>
            </a:r>
          </a:p>
        </p:txBody>
      </p:sp>
    </p:spTree>
    <p:extLst>
      <p:ext uri="{BB962C8B-B14F-4D97-AF65-F5344CB8AC3E}">
        <p14:creationId xmlns:p14="http://schemas.microsoft.com/office/powerpoint/2010/main" val="291164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F92C-435B-4A60-B020-10E23C66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/>
              <a:t>Does the strategy align?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C2146-7EF2-470F-818F-0E669761A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/>
              <a:t>Mission &amp; Values </a:t>
            </a:r>
            <a:endParaRPr lang="en-US"/>
          </a:p>
          <a:p>
            <a:pPr>
              <a:lnSpc>
                <a:spcPct val="100000"/>
              </a:lnSpc>
            </a:pPr>
            <a:r>
              <a:rPr lang="en-US" sz="2400"/>
              <a:t>Current expertise and capacities</a:t>
            </a:r>
            <a:endParaRPr lang="en-US"/>
          </a:p>
          <a:p>
            <a:pPr>
              <a:lnSpc>
                <a:spcPct val="100000"/>
              </a:lnSpc>
            </a:pPr>
            <a:r>
              <a:rPr lang="en-US" sz="2400"/>
              <a:t>Board priorities</a:t>
            </a:r>
          </a:p>
          <a:p>
            <a:pPr>
              <a:lnSpc>
                <a:spcPct val="100000"/>
              </a:lnSpc>
            </a:pPr>
            <a:r>
              <a:rPr lang="en-US" sz="2400"/>
              <a:t>Agreement with bylaws</a:t>
            </a:r>
          </a:p>
          <a:p>
            <a:pPr>
              <a:lnSpc>
                <a:spcPct val="100000"/>
              </a:lnSpc>
            </a:pPr>
            <a:r>
              <a:rPr lang="en-US" sz="2400"/>
              <a:t>Current employee culture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A8DC6-1785-433E-8F05-EE5C67ACEDB8}"/>
              </a:ext>
            </a:extLst>
          </p:cNvPr>
          <p:cNvSpPr txBox="1"/>
          <p:nvPr/>
        </p:nvSpPr>
        <p:spPr>
          <a:xfrm>
            <a:off x="3535680" y="6100592"/>
            <a:ext cx="865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>
                <a:solidFill>
                  <a:schemeClr val="bg2"/>
                </a:solidFill>
                <a:latin typeface="Bookman Old Style" panose="02050604050505020204" pitchFamily="18" charset="0"/>
                <a:cs typeface="Aparajita" panose="02020603050405020304" pitchFamily="18" charset="0"/>
              </a:rPr>
              <a:t>What you really need to know…</a:t>
            </a:r>
          </a:p>
        </p:txBody>
      </p:sp>
    </p:spTree>
    <p:extLst>
      <p:ext uri="{BB962C8B-B14F-4D97-AF65-F5344CB8AC3E}">
        <p14:creationId xmlns:p14="http://schemas.microsoft.com/office/powerpoint/2010/main" val="386938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F92C-435B-4A60-B020-10E23C66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Potential 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C2146-7EF2-470F-818F-0E669761A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/>
              <a:t>Mission drift  </a:t>
            </a:r>
          </a:p>
          <a:p>
            <a:pPr>
              <a:lnSpc>
                <a:spcPct val="100000"/>
              </a:lnSpc>
            </a:pPr>
            <a:r>
              <a:rPr lang="en-US" sz="2400"/>
              <a:t>Tax exempt status and unrelated business income</a:t>
            </a:r>
          </a:p>
          <a:p>
            <a:pPr>
              <a:lnSpc>
                <a:spcPct val="100000"/>
              </a:lnSpc>
            </a:pPr>
            <a:r>
              <a:rPr lang="en-US" sz="2400"/>
              <a:t>Strategy out of alignment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13C6FF-0379-4BDE-9895-C834F6FEBFDC}"/>
              </a:ext>
            </a:extLst>
          </p:cNvPr>
          <p:cNvSpPr txBox="1"/>
          <p:nvPr/>
        </p:nvSpPr>
        <p:spPr>
          <a:xfrm>
            <a:off x="3535680" y="6100592"/>
            <a:ext cx="865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>
                <a:solidFill>
                  <a:schemeClr val="bg2"/>
                </a:solidFill>
                <a:latin typeface="Bookman Old Style" panose="02050604050505020204" pitchFamily="18" charset="0"/>
                <a:cs typeface="Aparajita" panose="02020603050405020304" pitchFamily="18" charset="0"/>
              </a:rPr>
              <a:t>What you really need to know…</a:t>
            </a:r>
          </a:p>
        </p:txBody>
      </p:sp>
    </p:spTree>
    <p:extLst>
      <p:ext uri="{BB962C8B-B14F-4D97-AF65-F5344CB8AC3E}">
        <p14:creationId xmlns:p14="http://schemas.microsoft.com/office/powerpoint/2010/main" val="149153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8BE9FC1-2C90-41BC-B62C-DFEF5CE43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320115"/>
              </p:ext>
            </p:extLst>
          </p:nvPr>
        </p:nvGraphicFramePr>
        <p:xfrm>
          <a:off x="287547" y="287547"/>
          <a:ext cx="11496576" cy="619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5320">
                  <a:extLst>
                    <a:ext uri="{9D8B030D-6E8A-4147-A177-3AD203B41FA5}">
                      <a16:colId xmlns:a16="http://schemas.microsoft.com/office/drawing/2014/main" val="4150701470"/>
                    </a:ext>
                  </a:extLst>
                </a:gridCol>
                <a:gridCol w="5731256">
                  <a:extLst>
                    <a:ext uri="{9D8B030D-6E8A-4147-A177-3AD203B41FA5}">
                      <a16:colId xmlns:a16="http://schemas.microsoft.com/office/drawing/2014/main" val="1814953995"/>
                    </a:ext>
                  </a:extLst>
                </a:gridCol>
              </a:tblGrid>
              <a:tr h="2898497">
                <a:tc>
                  <a:txBody>
                    <a:bodyPr/>
                    <a:lstStyle/>
                    <a:p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Existing Product; Existing Market</a:t>
                      </a:r>
                    </a:p>
                    <a:p>
                      <a:endParaRPr lang="en-US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6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Example- Expanding residential treatment services to current funders</a:t>
                      </a: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6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Highest mission relevance; lowest risk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Product; Existing Market</a:t>
                      </a:r>
                    </a:p>
                    <a:p>
                      <a:endParaRPr lang="en-US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6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Example- Creating a Wrap program for a county in which you currently do business</a:t>
                      </a: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6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mission relevance; medium risk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565834"/>
                  </a:ext>
                </a:extLst>
              </a:tr>
              <a:tr h="3299103">
                <a:tc>
                  <a:txBody>
                    <a:bodyPr/>
                    <a:lstStyle/>
                    <a:p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Existing Product, New Market</a:t>
                      </a:r>
                    </a:p>
                    <a:p>
                      <a:pPr lvl="0">
                        <a:buNone/>
                      </a:pPr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Example- Expanding residential treatment services to a commercial insurance funder</a:t>
                      </a:r>
                    </a:p>
                    <a:p>
                      <a:pPr lvl="0">
                        <a:buNone/>
                      </a:pPr>
                      <a:endParaRPr lang="en-US" sz="1600" b="0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en-US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en-US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Medium mission relevance; medium risk</a:t>
                      </a:r>
                    </a:p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Market, New Product</a:t>
                      </a:r>
                    </a:p>
                    <a:p>
                      <a:pPr algn="ctr"/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6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Example- Leasing office space to an unrelated entity </a:t>
                      </a: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US" sz="1600" i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6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mission relevance; high risk</a:t>
                      </a:r>
                      <a:endParaRPr lang="en-US"/>
                    </a:p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489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278C5FE-88A6-4600-9DD6-1D4C93DB3E1B}"/>
              </a:ext>
            </a:extLst>
          </p:cNvPr>
          <p:cNvSpPr txBox="1"/>
          <p:nvPr/>
        </p:nvSpPr>
        <p:spPr>
          <a:xfrm>
            <a:off x="8341360" y="6558635"/>
            <a:ext cx="385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Source: http://www.4lenses.org/setypology/mission_drift</a:t>
            </a:r>
          </a:p>
        </p:txBody>
      </p:sp>
    </p:spTree>
    <p:extLst>
      <p:ext uri="{BB962C8B-B14F-4D97-AF65-F5344CB8AC3E}">
        <p14:creationId xmlns:p14="http://schemas.microsoft.com/office/powerpoint/2010/main" val="331071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F92C-435B-4A60-B020-10E23C66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/>
              <a:t>Stakeholder Revolt!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C2146-7EF2-470F-818F-0E669761A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/>
              <a:t>Counties                              </a:t>
            </a:r>
          </a:p>
          <a:p>
            <a:pPr>
              <a:lnSpc>
                <a:spcPct val="100000"/>
              </a:lnSpc>
            </a:pPr>
            <a:r>
              <a:rPr lang="en-US" sz="2400"/>
              <a:t>Donors/Volunteers</a:t>
            </a:r>
          </a:p>
          <a:p>
            <a:pPr>
              <a:lnSpc>
                <a:spcPct val="100000"/>
              </a:lnSpc>
            </a:pPr>
            <a:r>
              <a:rPr lang="en-US" sz="2400"/>
              <a:t>Employees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2A0BE-DB36-4150-A2E3-E9609F63F75D}"/>
              </a:ext>
            </a:extLst>
          </p:cNvPr>
          <p:cNvSpPr txBox="1"/>
          <p:nvPr/>
        </p:nvSpPr>
        <p:spPr>
          <a:xfrm>
            <a:off x="3535680" y="6100592"/>
            <a:ext cx="865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>
                <a:solidFill>
                  <a:schemeClr val="bg2"/>
                </a:solidFill>
                <a:latin typeface="Bookman Old Style" panose="02050604050505020204" pitchFamily="18" charset="0"/>
                <a:cs typeface="Aparajita" panose="02020603050405020304" pitchFamily="18" charset="0"/>
              </a:rPr>
              <a:t>What you really need to know…</a:t>
            </a:r>
          </a:p>
        </p:txBody>
      </p:sp>
    </p:spTree>
    <p:extLst>
      <p:ext uri="{BB962C8B-B14F-4D97-AF65-F5344CB8AC3E}">
        <p14:creationId xmlns:p14="http://schemas.microsoft.com/office/powerpoint/2010/main" val="83683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F92C-435B-4A60-B020-10E23C66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C2146-7EF2-470F-818F-0E669761A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/>
              <a:t>Excellent Opportunities for innovation and quality</a:t>
            </a:r>
          </a:p>
          <a:p>
            <a:pPr>
              <a:lnSpc>
                <a:spcPct val="100000"/>
              </a:lnSpc>
            </a:pPr>
            <a:r>
              <a:rPr lang="en-US" sz="2400"/>
              <a:t>New and diverse funding streams</a:t>
            </a:r>
          </a:p>
          <a:p>
            <a:pPr>
              <a:lnSpc>
                <a:spcPct val="100000"/>
              </a:lnSpc>
            </a:pPr>
            <a:r>
              <a:rPr lang="en-US" sz="2400"/>
              <a:t>Reaching new kids and families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2A0BE-DB36-4150-A2E3-E9609F63F75D}"/>
              </a:ext>
            </a:extLst>
          </p:cNvPr>
          <p:cNvSpPr txBox="1"/>
          <p:nvPr/>
        </p:nvSpPr>
        <p:spPr>
          <a:xfrm>
            <a:off x="3535680" y="6100592"/>
            <a:ext cx="865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i="1">
                <a:solidFill>
                  <a:schemeClr val="bg2"/>
                </a:solidFill>
                <a:latin typeface="Bookman Old Style" panose="02050604050505020204" pitchFamily="18" charset="0"/>
                <a:cs typeface="Aparajita" panose="02020603050405020304" pitchFamily="18" charset="0"/>
              </a:rPr>
              <a:t>What you really need to know…</a:t>
            </a:r>
          </a:p>
        </p:txBody>
      </p:sp>
    </p:spTree>
    <p:extLst>
      <p:ext uri="{BB962C8B-B14F-4D97-AF65-F5344CB8AC3E}">
        <p14:creationId xmlns:p14="http://schemas.microsoft.com/office/powerpoint/2010/main" val="23903826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Frame</vt:lpstr>
      <vt:lpstr>What You Really Need to Know about Working with Commercial Insurance Plans</vt:lpstr>
      <vt:lpstr>First Things First</vt:lpstr>
      <vt:lpstr>What strategic goals and objectives are you considering?</vt:lpstr>
      <vt:lpstr>Does the strategy align?</vt:lpstr>
      <vt:lpstr>Potential Pitfalls</vt:lpstr>
      <vt:lpstr>PowerPoint Presentation</vt:lpstr>
      <vt:lpstr>Stakeholder Revolt!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Really Need to Know about Working with Commercial Insurance Plans</dc:title>
  <dc:creator>Bekki Lee-Wendt</dc:creator>
  <cp:revision>1</cp:revision>
  <dcterms:created xsi:type="dcterms:W3CDTF">2021-02-24T22:23:11Z</dcterms:created>
  <dcterms:modified xsi:type="dcterms:W3CDTF">2021-02-25T16:23:02Z</dcterms:modified>
</cp:coreProperties>
</file>